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59"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58"/>
  </p:normalViewPr>
  <p:slideViewPr>
    <p:cSldViewPr snapToGrid="0">
      <p:cViewPr varScale="1">
        <p:scale>
          <a:sx n="84" d="100"/>
          <a:sy n="84" d="100"/>
        </p:scale>
        <p:origin x="528"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rene Renis" userId="ca60230e-d307-4eb1-9297-c82b169d5132" providerId="ADAL" clId="{98BBCEC5-D6EE-4CF1-ACBF-35B8481BD0FD}"/>
    <pc:docChg chg="modSld">
      <pc:chgData name="Irene Renis" userId="ca60230e-d307-4eb1-9297-c82b169d5132" providerId="ADAL" clId="{98BBCEC5-D6EE-4CF1-ACBF-35B8481BD0FD}" dt="2025-09-17T07:42:04.706" v="28" actId="20577"/>
      <pc:docMkLst>
        <pc:docMk/>
      </pc:docMkLst>
      <pc:sldChg chg="modSp mod">
        <pc:chgData name="Irene Renis" userId="ca60230e-d307-4eb1-9297-c82b169d5132" providerId="ADAL" clId="{98BBCEC5-D6EE-4CF1-ACBF-35B8481BD0FD}" dt="2025-09-17T07:41:44.606" v="22" actId="20577"/>
        <pc:sldMkLst>
          <pc:docMk/>
          <pc:sldMk cId="3015527538" sldId="256"/>
        </pc:sldMkLst>
        <pc:spChg chg="mod">
          <ac:chgData name="Irene Renis" userId="ca60230e-d307-4eb1-9297-c82b169d5132" providerId="ADAL" clId="{98BBCEC5-D6EE-4CF1-ACBF-35B8481BD0FD}" dt="2025-09-17T07:41:44.606" v="22" actId="20577"/>
          <ac:spMkLst>
            <pc:docMk/>
            <pc:sldMk cId="3015527538" sldId="256"/>
            <ac:spMk id="2" creationId="{4DE16E8A-651C-783B-2871-ACDDFCA8DED5}"/>
          </ac:spMkLst>
        </pc:spChg>
      </pc:sldChg>
      <pc:sldChg chg="modSp mod">
        <pc:chgData name="Irene Renis" userId="ca60230e-d307-4eb1-9297-c82b169d5132" providerId="ADAL" clId="{98BBCEC5-D6EE-4CF1-ACBF-35B8481BD0FD}" dt="2025-09-17T07:41:51.665" v="24" actId="20577"/>
        <pc:sldMkLst>
          <pc:docMk/>
          <pc:sldMk cId="3472341940" sldId="257"/>
        </pc:sldMkLst>
        <pc:spChg chg="mod">
          <ac:chgData name="Irene Renis" userId="ca60230e-d307-4eb1-9297-c82b169d5132" providerId="ADAL" clId="{98BBCEC5-D6EE-4CF1-ACBF-35B8481BD0FD}" dt="2025-09-17T07:41:51.665" v="24" actId="20577"/>
          <ac:spMkLst>
            <pc:docMk/>
            <pc:sldMk cId="3472341940" sldId="257"/>
            <ac:spMk id="3" creationId="{AB671D38-1049-6FA9-F4B0-4C9E6FE21DA0}"/>
          </ac:spMkLst>
        </pc:spChg>
      </pc:sldChg>
      <pc:sldChg chg="modSp mod">
        <pc:chgData name="Irene Renis" userId="ca60230e-d307-4eb1-9297-c82b169d5132" providerId="ADAL" clId="{98BBCEC5-D6EE-4CF1-ACBF-35B8481BD0FD}" dt="2025-09-17T07:41:56.654" v="26" actId="20577"/>
        <pc:sldMkLst>
          <pc:docMk/>
          <pc:sldMk cId="4074920227" sldId="258"/>
        </pc:sldMkLst>
        <pc:spChg chg="mod">
          <ac:chgData name="Irene Renis" userId="ca60230e-d307-4eb1-9297-c82b169d5132" providerId="ADAL" clId="{98BBCEC5-D6EE-4CF1-ACBF-35B8481BD0FD}" dt="2025-09-17T07:41:56.654" v="26" actId="20577"/>
          <ac:spMkLst>
            <pc:docMk/>
            <pc:sldMk cId="4074920227" sldId="258"/>
            <ac:spMk id="11" creationId="{2644B1CE-1D7B-4A77-B360-880C5435A19F}"/>
          </ac:spMkLst>
        </pc:spChg>
      </pc:sldChg>
      <pc:sldChg chg="modSp mod">
        <pc:chgData name="Irene Renis" userId="ca60230e-d307-4eb1-9297-c82b169d5132" providerId="ADAL" clId="{98BBCEC5-D6EE-4CF1-ACBF-35B8481BD0FD}" dt="2025-09-17T07:42:04.706" v="28" actId="20577"/>
        <pc:sldMkLst>
          <pc:docMk/>
          <pc:sldMk cId="430050854" sldId="259"/>
        </pc:sldMkLst>
        <pc:spChg chg="mod">
          <ac:chgData name="Irene Renis" userId="ca60230e-d307-4eb1-9297-c82b169d5132" providerId="ADAL" clId="{98BBCEC5-D6EE-4CF1-ACBF-35B8481BD0FD}" dt="2025-09-17T07:42:04.706" v="28" actId="20577"/>
          <ac:spMkLst>
            <pc:docMk/>
            <pc:sldMk cId="430050854" sldId="259"/>
            <ac:spMk id="3" creationId="{E8EE6C63-EE75-F58F-F7CC-7CDBCF95B46E}"/>
          </ac:spMkLst>
        </pc:sp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3353B-4873-B92F-0C73-23FD8A14CC8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7543D99-043E-4EDB-4F4C-E045B765A4C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9ABB0B4-9743-B3EA-2113-31441AE81309}"/>
              </a:ext>
            </a:extLst>
          </p:cNvPr>
          <p:cNvSpPr>
            <a:spLocks noGrp="1"/>
          </p:cNvSpPr>
          <p:nvPr>
            <p:ph type="dt" sz="half" idx="10"/>
          </p:nvPr>
        </p:nvSpPr>
        <p:spPr/>
        <p:txBody>
          <a:bodyPr/>
          <a:lstStyle/>
          <a:p>
            <a:fld id="{AEF762BA-C08D-43C5-B8E7-EFE5962B5010}" type="datetimeFigureOut">
              <a:rPr lang="en-GB" smtClean="0"/>
              <a:t>17/09/2025</a:t>
            </a:fld>
            <a:endParaRPr lang="en-GB"/>
          </a:p>
        </p:txBody>
      </p:sp>
      <p:sp>
        <p:nvSpPr>
          <p:cNvPr id="5" name="Footer Placeholder 4">
            <a:extLst>
              <a:ext uri="{FF2B5EF4-FFF2-40B4-BE49-F238E27FC236}">
                <a16:creationId xmlns:a16="http://schemas.microsoft.com/office/drawing/2014/main" id="{812D8F8E-AD47-FF01-FAC2-CB118E8506D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7464CE0-A285-97C3-9405-37A9B5841BFC}"/>
              </a:ext>
            </a:extLst>
          </p:cNvPr>
          <p:cNvSpPr>
            <a:spLocks noGrp="1"/>
          </p:cNvSpPr>
          <p:nvPr>
            <p:ph type="sldNum" sz="quarter" idx="12"/>
          </p:nvPr>
        </p:nvSpPr>
        <p:spPr/>
        <p:txBody>
          <a:bodyPr/>
          <a:lstStyle/>
          <a:p>
            <a:fld id="{8D35A724-5922-41BC-8CEC-D876F8F30482}" type="slidenum">
              <a:rPr lang="en-GB" smtClean="0"/>
              <a:t>‹#›</a:t>
            </a:fld>
            <a:endParaRPr lang="en-GB"/>
          </a:p>
        </p:txBody>
      </p:sp>
    </p:spTree>
    <p:extLst>
      <p:ext uri="{BB962C8B-B14F-4D97-AF65-F5344CB8AC3E}">
        <p14:creationId xmlns:p14="http://schemas.microsoft.com/office/powerpoint/2010/main" val="9046217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b="85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33386-2BF0-4797-2AC3-9A52AD09DD4B}"/>
              </a:ext>
            </a:extLst>
          </p:cNvPr>
          <p:cNvSpPr>
            <a:spLocks noGrp="1"/>
          </p:cNvSpPr>
          <p:nvPr>
            <p:ph type="title"/>
          </p:nvPr>
        </p:nvSpPr>
        <p:spPr>
          <a:xfrm>
            <a:off x="282633" y="58189"/>
            <a:ext cx="11071167" cy="947651"/>
          </a:xfrm>
        </p:spPr>
        <p:txBody>
          <a:bodyPr>
            <a:normAutofit/>
          </a:bodyPr>
          <a:lstStyle>
            <a:lvl1pPr>
              <a:defRPr sz="3200" b="1">
                <a:solidFill>
                  <a:schemeClr val="bg1"/>
                </a:solidFill>
                <a:latin typeface="Calibri" panose="020F0502020204030204" pitchFamily="34" charset="0"/>
                <a:cs typeface="Calibri" panose="020F0502020204030204" pitchFamily="34" charset="0"/>
              </a:defRPr>
            </a:lvl1pPr>
          </a:lstStyle>
          <a:p>
            <a:r>
              <a:rPr lang="en-US" dirty="0"/>
              <a:t>Click to edit Master title style</a:t>
            </a:r>
            <a:endParaRPr lang="en-GB" dirty="0"/>
          </a:p>
        </p:txBody>
      </p:sp>
      <p:sp>
        <p:nvSpPr>
          <p:cNvPr id="8" name="Text Placeholder 7">
            <a:extLst>
              <a:ext uri="{FF2B5EF4-FFF2-40B4-BE49-F238E27FC236}">
                <a16:creationId xmlns:a16="http://schemas.microsoft.com/office/drawing/2014/main" id="{99AD14AD-4C28-C7AA-53E4-35BE40D744F6}"/>
              </a:ext>
            </a:extLst>
          </p:cNvPr>
          <p:cNvSpPr>
            <a:spLocks noGrp="1"/>
          </p:cNvSpPr>
          <p:nvPr>
            <p:ph type="body" sz="quarter" idx="10"/>
          </p:nvPr>
        </p:nvSpPr>
        <p:spPr>
          <a:xfrm>
            <a:off x="282633" y="1587499"/>
            <a:ext cx="11612880" cy="4347787"/>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636145426"/>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17B95F-036A-6590-F4E5-190871015F5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6CE1065-AEB4-1366-D7EC-47D746CF9D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E28ADBE-E8C5-4399-9AAF-62DB469C78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EF762BA-C08D-43C5-B8E7-EFE5962B5010}" type="datetimeFigureOut">
              <a:rPr lang="en-GB" smtClean="0"/>
              <a:t>17/09/2025</a:t>
            </a:fld>
            <a:endParaRPr lang="en-GB"/>
          </a:p>
        </p:txBody>
      </p:sp>
      <p:sp>
        <p:nvSpPr>
          <p:cNvPr id="5" name="Footer Placeholder 4">
            <a:extLst>
              <a:ext uri="{FF2B5EF4-FFF2-40B4-BE49-F238E27FC236}">
                <a16:creationId xmlns:a16="http://schemas.microsoft.com/office/drawing/2014/main" id="{80CECD46-29B5-DA62-5883-A409692D2B8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1A0078D9-131B-4E72-3509-747A302E336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D35A724-5922-41BC-8CEC-D876F8F30482}" type="slidenum">
              <a:rPr lang="en-GB" smtClean="0"/>
              <a:t>‹#›</a:t>
            </a:fld>
            <a:endParaRPr lang="en-GB"/>
          </a:p>
        </p:txBody>
      </p:sp>
    </p:spTree>
    <p:extLst>
      <p:ext uri="{BB962C8B-B14F-4D97-AF65-F5344CB8AC3E}">
        <p14:creationId xmlns:p14="http://schemas.microsoft.com/office/powerpoint/2010/main" val="1208426717"/>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DE16E8A-651C-783B-2871-ACDDFCA8DED5}"/>
              </a:ext>
            </a:extLst>
          </p:cNvPr>
          <p:cNvSpPr txBox="1"/>
          <p:nvPr/>
        </p:nvSpPr>
        <p:spPr>
          <a:xfrm>
            <a:off x="0" y="1538909"/>
            <a:ext cx="12192000" cy="3949671"/>
          </a:xfrm>
          <a:prstGeom prst="rect">
            <a:avLst/>
          </a:prstGeom>
          <a:noFill/>
        </p:spPr>
        <p:txBody>
          <a:bodyPr wrap="square" lIns="91440" tIns="45720" rIns="91440" bIns="45720" rtlCol="0" anchor="t">
            <a:spAutoFit/>
          </a:bodyPr>
          <a:lstStyle/>
          <a:p>
            <a:pPr algn="ctr">
              <a:lnSpc>
                <a:spcPct val="150000"/>
              </a:lnSpc>
            </a:pPr>
            <a:r>
              <a:rPr lang="en-GB" sz="3200" b="1" dirty="0">
                <a:solidFill>
                  <a:schemeClr val="bg1"/>
                </a:solidFill>
                <a:latin typeface="Calibri"/>
                <a:ea typeface="Calibri"/>
                <a:cs typeface="Calibri"/>
              </a:rPr>
              <a:t>DRAGON 6 BATCH-4 KICK-OFF</a:t>
            </a:r>
          </a:p>
          <a:p>
            <a:pPr algn="ctr">
              <a:lnSpc>
                <a:spcPct val="150000"/>
              </a:lnSpc>
            </a:pPr>
            <a:r>
              <a:rPr lang="en-GB" sz="3200" b="1" dirty="0">
                <a:solidFill>
                  <a:schemeClr val="bg1"/>
                </a:solidFill>
                <a:latin typeface="Calibri"/>
                <a:ea typeface="Calibri"/>
                <a:cs typeface="Calibri"/>
              </a:rPr>
              <a:t>PROJECT OVERVIEW </a:t>
            </a:r>
          </a:p>
          <a:p>
            <a:pPr algn="ctr">
              <a:lnSpc>
                <a:spcPct val="150000"/>
              </a:lnSpc>
            </a:pPr>
            <a:r>
              <a:rPr lang="en-GB" sz="3200" b="1" dirty="0">
                <a:solidFill>
                  <a:schemeClr val="bg1"/>
                </a:solidFill>
                <a:latin typeface="Calibri" panose="020F0502020204030204" pitchFamily="34" charset="0"/>
                <a:cs typeface="Calibri" panose="020F0502020204030204" pitchFamily="34" charset="0"/>
              </a:rPr>
              <a:t>26 September 2025</a:t>
            </a:r>
          </a:p>
          <a:p>
            <a:pPr algn="ctr">
              <a:lnSpc>
                <a:spcPct val="150000"/>
              </a:lnSpc>
            </a:pPr>
            <a:endParaRPr lang="en-GB" dirty="0">
              <a:solidFill>
                <a:schemeClr val="bg1"/>
              </a:solidFill>
              <a:latin typeface="Calibri" panose="020F0502020204030204" pitchFamily="34" charset="0"/>
              <a:cs typeface="Calibri" panose="020F0502020204030204" pitchFamily="34" charset="0"/>
            </a:endParaRPr>
          </a:p>
          <a:p>
            <a:pPr lvl="0" algn="ctr">
              <a:lnSpc>
                <a:spcPct val="150000"/>
              </a:lnSpc>
              <a:spcBef>
                <a:spcPct val="0"/>
              </a:spcBef>
              <a:defRPr/>
            </a:pPr>
            <a:r>
              <a:rPr lang="en-GB" sz="2800" b="1" cap="all" dirty="0">
                <a:solidFill>
                  <a:schemeClr val="bg1"/>
                </a:solidFill>
                <a:latin typeface="Calibri" panose="020F0502020204030204" pitchFamily="34" charset="0"/>
                <a:cs typeface="Calibri" panose="020F0502020204030204" pitchFamily="34" charset="0"/>
              </a:rPr>
              <a:t>[project ID. </a:t>
            </a:r>
            <a:r>
              <a:rPr lang="en-GB" sz="2800" b="1" cap="all" dirty="0" err="1">
                <a:solidFill>
                  <a:schemeClr val="bg1"/>
                </a:solidFill>
                <a:latin typeface="Calibri" panose="020F0502020204030204" pitchFamily="34" charset="0"/>
                <a:cs typeface="Calibri" panose="020F0502020204030204" pitchFamily="34" charset="0"/>
              </a:rPr>
              <a:t>Xxxxx</a:t>
            </a:r>
            <a:r>
              <a:rPr lang="en-GB" sz="2800" b="1" cap="all" dirty="0">
                <a:solidFill>
                  <a:schemeClr val="bg1"/>
                </a:solidFill>
                <a:latin typeface="Calibri" panose="020F0502020204030204" pitchFamily="34" charset="0"/>
                <a:cs typeface="Calibri" panose="020F0502020204030204" pitchFamily="34" charset="0"/>
              </a:rPr>
              <a:t>]</a:t>
            </a:r>
          </a:p>
          <a:p>
            <a:pPr lvl="0" algn="ctr">
              <a:lnSpc>
                <a:spcPct val="150000"/>
              </a:lnSpc>
              <a:spcBef>
                <a:spcPct val="0"/>
              </a:spcBef>
              <a:defRPr/>
            </a:pPr>
            <a:r>
              <a:rPr lang="en-GB" sz="2800" b="1" cap="all" dirty="0">
                <a:solidFill>
                  <a:schemeClr val="bg1"/>
                </a:solidFill>
                <a:latin typeface="Calibri" panose="020F0502020204030204" pitchFamily="34" charset="0"/>
                <a:cs typeface="Calibri" panose="020F0502020204030204" pitchFamily="34" charset="0"/>
              </a:rPr>
              <a:t>[PROJECT TITLE]</a:t>
            </a:r>
            <a:endParaRPr lang="en-GB" sz="28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155275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B671D38-1049-6FA9-F4B0-4C9E6FE21DA0}"/>
              </a:ext>
            </a:extLst>
          </p:cNvPr>
          <p:cNvSpPr>
            <a:spLocks noGrp="1"/>
          </p:cNvSpPr>
          <p:nvPr>
            <p:ph type="title"/>
          </p:nvPr>
        </p:nvSpPr>
        <p:spPr>
          <a:xfrm>
            <a:off x="230819" y="149772"/>
            <a:ext cx="9725110" cy="733097"/>
          </a:xfrm>
        </p:spPr>
        <p:txBody>
          <a:bodyPr anchor="ctr" anchorCtr="0">
            <a:normAutofit/>
          </a:bodyPr>
          <a:lstStyle/>
          <a:p>
            <a:r>
              <a:rPr lang="en-GB" sz="3200" b="1" dirty="0">
                <a:latin typeface="Calibri"/>
                <a:ea typeface="Calibri"/>
                <a:cs typeface="Calibri"/>
              </a:rPr>
              <a:t>Dragon 6</a:t>
            </a:r>
            <a:r>
              <a:rPr lang="en-GB" dirty="0">
                <a:latin typeface="Calibri"/>
                <a:ea typeface="Calibri"/>
                <a:cs typeface="Calibri"/>
              </a:rPr>
              <a:t> Batch-4</a:t>
            </a:r>
            <a:r>
              <a:rPr lang="en-GB" sz="3200" b="1" dirty="0">
                <a:latin typeface="Calibri"/>
                <a:ea typeface="Calibri"/>
                <a:cs typeface="Calibri"/>
              </a:rPr>
              <a:t> Project Overview</a:t>
            </a:r>
          </a:p>
        </p:txBody>
      </p:sp>
      <p:sp>
        <p:nvSpPr>
          <p:cNvPr id="4" name="Content Placeholder 2">
            <a:extLst>
              <a:ext uri="{FF2B5EF4-FFF2-40B4-BE49-F238E27FC236}">
                <a16:creationId xmlns:a16="http://schemas.microsoft.com/office/drawing/2014/main" id="{00475641-06D2-4DC6-949E-5DBBC9D82C0D}"/>
              </a:ext>
            </a:extLst>
          </p:cNvPr>
          <p:cNvSpPr txBox="1">
            <a:spLocks/>
          </p:cNvSpPr>
          <p:nvPr/>
        </p:nvSpPr>
        <p:spPr>
          <a:xfrm>
            <a:off x="230819" y="1620673"/>
            <a:ext cx="11238595" cy="3897257"/>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0"/>
              </a:spcBef>
              <a:buFont typeface="Arial" panose="020B0604020202020204" pitchFamily="34" charset="0"/>
              <a:buNone/>
              <a:defRPr/>
            </a:pPr>
            <a:r>
              <a:rPr lang="en-GB" sz="2000" b="1" cap="all" dirty="0">
                <a:latin typeface="Calibri" panose="020F0502020204030204" pitchFamily="34" charset="0"/>
                <a:cs typeface="Calibri" panose="020F0502020204030204" pitchFamily="34" charset="0"/>
              </a:rPr>
              <a:t>&lt;INSERT DAY &amp; DATE in PROGRAMME&gt;</a:t>
            </a:r>
          </a:p>
          <a:p>
            <a:pPr marL="0" indent="0">
              <a:lnSpc>
                <a:spcPct val="100000"/>
              </a:lnSpc>
              <a:spcBef>
                <a:spcPct val="0"/>
              </a:spcBef>
              <a:buFont typeface="Arial" panose="020B0604020202020204" pitchFamily="34" charset="0"/>
              <a:buNone/>
              <a:defRPr/>
            </a:pPr>
            <a:br>
              <a:rPr lang="en-GB" sz="2000" b="1" cap="all" dirty="0">
                <a:latin typeface="Calibri" panose="020F0502020204030204" pitchFamily="34" charset="0"/>
                <a:cs typeface="Calibri" panose="020F0502020204030204" pitchFamily="34" charset="0"/>
              </a:rPr>
            </a:br>
            <a:r>
              <a:rPr lang="en-GB" sz="2000" b="1" cap="all" dirty="0">
                <a:latin typeface="Calibri" panose="020F0502020204030204" pitchFamily="34" charset="0"/>
                <a:cs typeface="Calibri" panose="020F0502020204030204" pitchFamily="34" charset="0"/>
              </a:rPr>
              <a:t>ID. </a:t>
            </a:r>
            <a:r>
              <a:rPr lang="en-GB" sz="2000" b="1" cap="all" dirty="0" err="1">
                <a:latin typeface="Calibri" panose="020F0502020204030204" pitchFamily="34" charset="0"/>
                <a:cs typeface="Calibri" panose="020F0502020204030204" pitchFamily="34" charset="0"/>
              </a:rPr>
              <a:t>xxxxx</a:t>
            </a:r>
            <a:r>
              <a:rPr lang="en-GB" sz="2000" b="1" cap="all" dirty="0">
                <a:latin typeface="Calibri" panose="020F0502020204030204" pitchFamily="34" charset="0"/>
                <a:cs typeface="Calibri" panose="020F0502020204030204" pitchFamily="34" charset="0"/>
              </a:rPr>
              <a:t> </a:t>
            </a:r>
          </a:p>
          <a:p>
            <a:pPr marL="0" indent="0">
              <a:lnSpc>
                <a:spcPct val="100000"/>
              </a:lnSpc>
              <a:spcBef>
                <a:spcPct val="0"/>
              </a:spcBef>
              <a:buFont typeface="Arial" panose="020B0604020202020204" pitchFamily="34" charset="0"/>
              <a:buNone/>
              <a:defRPr/>
            </a:pPr>
            <a:endParaRPr lang="en-GB" sz="2000" b="1" cap="all" dirty="0">
              <a:latin typeface="Calibri" panose="020F0502020204030204" pitchFamily="34" charset="0"/>
              <a:cs typeface="Calibri" panose="020F0502020204030204" pitchFamily="34" charset="0"/>
            </a:endParaRPr>
          </a:p>
          <a:p>
            <a:pPr marL="0" indent="0">
              <a:lnSpc>
                <a:spcPct val="100000"/>
              </a:lnSpc>
              <a:spcBef>
                <a:spcPct val="0"/>
              </a:spcBef>
              <a:buFont typeface="Arial" panose="020B0604020202020204" pitchFamily="34" charset="0"/>
              <a:buNone/>
              <a:defRPr/>
            </a:pPr>
            <a:r>
              <a:rPr lang="en-GB" sz="2000" b="1" cap="all" dirty="0">
                <a:latin typeface="Calibri" panose="020F0502020204030204" pitchFamily="34" charset="0"/>
                <a:cs typeface="Calibri" panose="020F0502020204030204" pitchFamily="34" charset="0"/>
              </a:rPr>
              <a:t>PROJECT TITLE: </a:t>
            </a:r>
          </a:p>
          <a:p>
            <a:pPr marL="0" indent="0">
              <a:lnSpc>
                <a:spcPct val="100000"/>
              </a:lnSpc>
              <a:spcBef>
                <a:spcPct val="0"/>
              </a:spcBef>
              <a:buFont typeface="Arial" panose="020B0604020202020204" pitchFamily="34" charset="0"/>
              <a:buNone/>
              <a:defRPr/>
            </a:pPr>
            <a:endParaRPr lang="en-GB" sz="2000" b="1" cap="all" dirty="0">
              <a:latin typeface="Calibri" panose="020F0502020204030204" pitchFamily="34" charset="0"/>
              <a:cs typeface="Calibri" panose="020F0502020204030204" pitchFamily="34" charset="0"/>
            </a:endParaRPr>
          </a:p>
          <a:p>
            <a:pPr marL="0" indent="0">
              <a:buFont typeface="Arial" panose="020B0604020202020204" pitchFamily="34" charset="0"/>
              <a:buNone/>
            </a:pPr>
            <a:r>
              <a:rPr lang="en-GB" sz="2000" b="1" cap="all" dirty="0">
                <a:latin typeface="Calibri" panose="020F0502020204030204" pitchFamily="34" charset="0"/>
                <a:cs typeface="Calibri" panose="020F0502020204030204" pitchFamily="34" charset="0"/>
              </a:rPr>
              <a:t>principal Investigators: [NAMEs] </a:t>
            </a:r>
          </a:p>
          <a:p>
            <a:pPr marL="0" indent="0">
              <a:buFont typeface="Arial" panose="020B0604020202020204" pitchFamily="34" charset="0"/>
              <a:buNone/>
            </a:pPr>
            <a:endParaRPr lang="en-GB" sz="2000" b="1" cap="all" dirty="0">
              <a:latin typeface="Calibri" panose="020F0502020204030204" pitchFamily="34" charset="0"/>
              <a:cs typeface="Calibri" panose="020F0502020204030204" pitchFamily="34" charset="0"/>
            </a:endParaRPr>
          </a:p>
          <a:p>
            <a:pPr marL="0" indent="0">
              <a:buFont typeface="Arial" panose="020B0604020202020204" pitchFamily="34" charset="0"/>
              <a:buNone/>
            </a:pPr>
            <a:r>
              <a:rPr lang="en-GB" sz="2000" b="1" cap="all" dirty="0">
                <a:latin typeface="Calibri" panose="020F0502020204030204" pitchFamily="34" charset="0"/>
                <a:cs typeface="Calibri" panose="020F0502020204030204" pitchFamily="34" charset="0"/>
              </a:rPr>
              <a:t>Co-authors: [names]</a:t>
            </a:r>
          </a:p>
          <a:p>
            <a:pPr marL="0" indent="0">
              <a:buFont typeface="Arial" panose="020B0604020202020204" pitchFamily="34" charset="0"/>
              <a:buNone/>
            </a:pPr>
            <a:endParaRPr lang="en-GB" sz="2000" b="1" cap="all" dirty="0">
              <a:latin typeface="Calibri" panose="020F0502020204030204" pitchFamily="34" charset="0"/>
              <a:cs typeface="Calibri" panose="020F0502020204030204" pitchFamily="34" charset="0"/>
            </a:endParaRPr>
          </a:p>
          <a:p>
            <a:pPr marL="0" indent="0">
              <a:buFont typeface="Arial" panose="020B0604020202020204" pitchFamily="34" charset="0"/>
              <a:buNone/>
            </a:pPr>
            <a:r>
              <a:rPr lang="en-GB" sz="2000" b="1" cap="all" dirty="0">
                <a:latin typeface="Calibri" panose="020F0502020204030204" pitchFamily="34" charset="0"/>
                <a:cs typeface="Calibri" panose="020F0502020204030204" pitchFamily="34" charset="0"/>
              </a:rPr>
              <a:t>presented By: [NAME] </a:t>
            </a:r>
          </a:p>
          <a:p>
            <a:pPr marL="0" indent="0">
              <a:buFont typeface="Arial" panose="020B0604020202020204" pitchFamily="34" charset="0"/>
              <a:buNone/>
            </a:pPr>
            <a:endParaRPr lang="en-GB"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723419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9930731-9A66-AF33-44E7-6160A2AC56FA}"/>
              </a:ext>
            </a:extLst>
          </p:cNvPr>
          <p:cNvSpPr txBox="1"/>
          <p:nvPr/>
        </p:nvSpPr>
        <p:spPr>
          <a:xfrm>
            <a:off x="230820" y="1426723"/>
            <a:ext cx="11860566" cy="5016758"/>
          </a:xfrm>
          <a:prstGeom prst="rect">
            <a:avLst/>
          </a:prstGeom>
          <a:noFill/>
        </p:spPr>
        <p:txBody>
          <a:bodyPr wrap="square" lIns="91440" tIns="45720" rIns="91440" bIns="45720" rtlCol="0" anchor="t">
            <a:spAutoFit/>
          </a:bodyPr>
          <a:lstStyle/>
          <a:p>
            <a:pPr marL="285750" indent="-285750">
              <a:lnSpc>
                <a:spcPct val="150000"/>
              </a:lnSpc>
              <a:buSzPct val="120000"/>
              <a:buFont typeface="Arial" panose="020B0604020202020204" pitchFamily="34" charset="0"/>
              <a:buChar char="•"/>
            </a:pPr>
            <a:r>
              <a:rPr lang="en-GB" sz="2000" dirty="0">
                <a:latin typeface="Calibri" panose="020F0502020204030204" pitchFamily="34" charset="0"/>
                <a:cs typeface="Calibri" panose="020F0502020204030204" pitchFamily="34" charset="0"/>
              </a:rPr>
              <a:t>Inform on the project’s objectives</a:t>
            </a:r>
          </a:p>
          <a:p>
            <a:pPr marL="285750" indent="-285750">
              <a:lnSpc>
                <a:spcPct val="150000"/>
              </a:lnSpc>
              <a:buSzPct val="120000"/>
              <a:buFont typeface="Arial" panose="020B0604020202020204" pitchFamily="34" charset="0"/>
              <a:buChar char="•"/>
            </a:pPr>
            <a:r>
              <a:rPr lang="en-GB" sz="2000" dirty="0">
                <a:latin typeface="Calibri"/>
                <a:ea typeface="Calibri"/>
                <a:cs typeface="Calibri"/>
              </a:rPr>
              <a:t>Detail the Copernicus Sentinels, ESA, Chinese and ESA Third Party Mission data to be utilised to achieve the project’s objectives (complete slide 4)</a:t>
            </a:r>
          </a:p>
          <a:p>
            <a:pPr marL="285750" indent="-285750">
              <a:lnSpc>
                <a:spcPct val="150000"/>
              </a:lnSpc>
              <a:buSzPct val="120000"/>
              <a:buFont typeface="Arial" panose="020B0604020202020204" pitchFamily="34" charset="0"/>
              <a:buChar char="•"/>
            </a:pPr>
            <a:r>
              <a:rPr lang="en-GB" sz="2000" dirty="0">
                <a:latin typeface="Calibri"/>
                <a:ea typeface="Calibri"/>
                <a:cs typeface="Calibri"/>
              </a:rPr>
              <a:t>Detail the planned in-situ data measurements and requirements</a:t>
            </a:r>
          </a:p>
          <a:p>
            <a:pPr marL="285750" indent="-285750">
              <a:lnSpc>
                <a:spcPct val="150000"/>
              </a:lnSpc>
              <a:buSzPct val="120000"/>
              <a:buFont typeface="Arial" panose="020B0604020202020204" pitchFamily="34" charset="0"/>
              <a:buChar char="•"/>
            </a:pPr>
            <a:r>
              <a:rPr lang="en-GB" sz="2000" dirty="0">
                <a:latin typeface="Calibri" panose="020F0502020204030204" pitchFamily="34" charset="0"/>
                <a:cs typeface="Calibri" panose="020F0502020204030204" pitchFamily="34" charset="0"/>
              </a:rPr>
              <a:t>Inform on the project’s schedule, planning and contribution of the partners</a:t>
            </a:r>
          </a:p>
          <a:p>
            <a:pPr marL="285750" indent="-285750">
              <a:lnSpc>
                <a:spcPct val="150000"/>
              </a:lnSpc>
              <a:buSzPct val="120000"/>
              <a:buFont typeface="Arial" panose="020B0604020202020204" pitchFamily="34" charset="0"/>
              <a:buChar char="•"/>
            </a:pPr>
            <a:r>
              <a:rPr lang="en-GB" sz="2000" dirty="0">
                <a:latin typeface="Calibri" panose="020F0502020204030204" pitchFamily="34" charset="0"/>
                <a:cs typeface="Calibri" panose="020F0502020204030204" pitchFamily="34" charset="0"/>
              </a:rPr>
              <a:t>Provide details on field data collection campaigns and periods in P.R. China, in Europe or other study areas</a:t>
            </a:r>
          </a:p>
          <a:p>
            <a:pPr marL="285750" indent="-285750">
              <a:lnSpc>
                <a:spcPct val="150000"/>
              </a:lnSpc>
              <a:buSzPct val="120000"/>
              <a:buFont typeface="Arial" panose="020B0604020202020204" pitchFamily="34" charset="0"/>
              <a:buChar char="•"/>
            </a:pPr>
            <a:r>
              <a:rPr lang="en-GB" sz="2000" dirty="0">
                <a:latin typeface="Calibri"/>
                <a:ea typeface="Calibri"/>
                <a:cs typeface="Calibri"/>
              </a:rPr>
              <a:t>Report on the planned level and training of young scientists on the project objectives, including, where applicable, name, institute and any planned academic exchanges </a:t>
            </a:r>
          </a:p>
          <a:p>
            <a:pPr marL="285750" indent="-285750">
              <a:lnSpc>
                <a:spcPct val="150000"/>
              </a:lnSpc>
              <a:buSzPct val="120000"/>
              <a:buFont typeface="Arial" panose="020B0604020202020204" pitchFamily="34" charset="0"/>
              <a:buChar char="•"/>
            </a:pPr>
            <a:r>
              <a:rPr lang="en-GB" sz="2000" dirty="0">
                <a:latin typeface="Calibri"/>
                <a:ea typeface="Calibri"/>
                <a:cs typeface="Calibri"/>
              </a:rPr>
              <a:t>Inform on the expected results</a:t>
            </a:r>
            <a:endParaRPr lang="en-GB" dirty="0"/>
          </a:p>
          <a:p>
            <a:pPr marL="285750" indent="-285750">
              <a:lnSpc>
                <a:spcPct val="150000"/>
              </a:lnSpc>
              <a:buSzPct val="120000"/>
              <a:buFont typeface="Arial" panose="020B0604020202020204" pitchFamily="34" charset="0"/>
              <a:buChar char="•"/>
            </a:pPr>
            <a:endParaRPr lang="en-GB" sz="2000" dirty="0">
              <a:latin typeface="Calibri" panose="020F0502020204030204" pitchFamily="34" charset="0"/>
              <a:cs typeface="Calibri" panose="020F0502020204030204" pitchFamily="34" charset="0"/>
            </a:endParaRPr>
          </a:p>
          <a:p>
            <a:pPr>
              <a:buSzPct val="120000"/>
            </a:pPr>
            <a:endParaRPr lang="en-GB" sz="2000" dirty="0">
              <a:latin typeface="Calibri" panose="020F0502020204030204" pitchFamily="34" charset="0"/>
              <a:cs typeface="Calibri" panose="020F0502020204030204" pitchFamily="34" charset="0"/>
            </a:endParaRPr>
          </a:p>
        </p:txBody>
      </p:sp>
      <p:sp>
        <p:nvSpPr>
          <p:cNvPr id="11" name="Title 1">
            <a:extLst>
              <a:ext uri="{FF2B5EF4-FFF2-40B4-BE49-F238E27FC236}">
                <a16:creationId xmlns:a16="http://schemas.microsoft.com/office/drawing/2014/main" id="{2644B1CE-1D7B-4A77-B360-880C5435A19F}"/>
              </a:ext>
            </a:extLst>
          </p:cNvPr>
          <p:cNvSpPr>
            <a:spLocks noGrp="1"/>
          </p:cNvSpPr>
          <p:nvPr>
            <p:ph type="title"/>
          </p:nvPr>
        </p:nvSpPr>
        <p:spPr>
          <a:xfrm>
            <a:off x="230819" y="149772"/>
            <a:ext cx="9725110" cy="733097"/>
          </a:xfrm>
        </p:spPr>
        <p:txBody>
          <a:bodyPr anchor="ctr" anchorCtr="0">
            <a:normAutofit/>
          </a:bodyPr>
          <a:lstStyle/>
          <a:p>
            <a:r>
              <a:rPr lang="en-GB" sz="3200" b="1" dirty="0">
                <a:latin typeface="Calibri"/>
                <a:ea typeface="Calibri"/>
                <a:cs typeface="Calibri"/>
              </a:rPr>
              <a:t>Dragon 6</a:t>
            </a:r>
            <a:r>
              <a:rPr lang="en-GB" dirty="0">
                <a:latin typeface="Calibri"/>
                <a:ea typeface="Calibri"/>
                <a:cs typeface="Calibri"/>
              </a:rPr>
              <a:t> Batch-4</a:t>
            </a:r>
            <a:r>
              <a:rPr lang="en-GB" sz="3200" b="1" dirty="0">
                <a:latin typeface="Calibri"/>
                <a:ea typeface="Calibri"/>
                <a:cs typeface="Calibri"/>
              </a:rPr>
              <a:t> Project Overview</a:t>
            </a:r>
          </a:p>
        </p:txBody>
      </p:sp>
    </p:spTree>
    <p:extLst>
      <p:ext uri="{BB962C8B-B14F-4D97-AF65-F5344CB8AC3E}">
        <p14:creationId xmlns:p14="http://schemas.microsoft.com/office/powerpoint/2010/main" val="40749202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8EE6C63-EE75-F58F-F7CC-7CDBCF95B46E}"/>
              </a:ext>
            </a:extLst>
          </p:cNvPr>
          <p:cNvSpPr>
            <a:spLocks noGrp="1"/>
          </p:cNvSpPr>
          <p:nvPr>
            <p:ph type="title"/>
          </p:nvPr>
        </p:nvSpPr>
        <p:spPr>
          <a:xfrm>
            <a:off x="230819" y="149772"/>
            <a:ext cx="9725110" cy="733097"/>
          </a:xfrm>
        </p:spPr>
        <p:txBody>
          <a:bodyPr anchor="ctr" anchorCtr="0">
            <a:normAutofit/>
          </a:bodyPr>
          <a:lstStyle/>
          <a:p>
            <a:r>
              <a:rPr lang="en-GB" sz="3200" b="1" dirty="0">
                <a:latin typeface="Calibri"/>
                <a:ea typeface="Calibri"/>
                <a:cs typeface="Calibri"/>
              </a:rPr>
              <a:t>Dragon </a:t>
            </a:r>
            <a:r>
              <a:rPr lang="en-GB" sz="3200" b="1">
                <a:latin typeface="Calibri"/>
                <a:ea typeface="Calibri"/>
                <a:cs typeface="Calibri"/>
              </a:rPr>
              <a:t>6 </a:t>
            </a:r>
            <a:r>
              <a:rPr lang="en-GB">
                <a:latin typeface="Calibri"/>
                <a:ea typeface="Calibri"/>
                <a:cs typeface="Calibri"/>
              </a:rPr>
              <a:t>Batch-4</a:t>
            </a:r>
            <a:r>
              <a:rPr lang="en-GB" sz="3200" b="1">
                <a:latin typeface="Calibri"/>
                <a:ea typeface="Calibri"/>
                <a:cs typeface="Calibri"/>
              </a:rPr>
              <a:t> </a:t>
            </a:r>
            <a:r>
              <a:rPr lang="en-GB" sz="3200" b="1" dirty="0">
                <a:latin typeface="Calibri"/>
                <a:ea typeface="Calibri"/>
                <a:cs typeface="Calibri"/>
              </a:rPr>
              <a:t>EO Data Request</a:t>
            </a:r>
          </a:p>
        </p:txBody>
      </p:sp>
      <p:sp>
        <p:nvSpPr>
          <p:cNvPr id="4" name="Title 1">
            <a:extLst>
              <a:ext uri="{FF2B5EF4-FFF2-40B4-BE49-F238E27FC236}">
                <a16:creationId xmlns:a16="http://schemas.microsoft.com/office/drawing/2014/main" id="{072E8EDC-BA3B-15E2-81AF-2EF8140AD5E3}"/>
              </a:ext>
            </a:extLst>
          </p:cNvPr>
          <p:cNvSpPr txBox="1">
            <a:spLocks/>
          </p:cNvSpPr>
          <p:nvPr/>
        </p:nvSpPr>
        <p:spPr bwMode="auto">
          <a:xfrm>
            <a:off x="544820" y="1225882"/>
            <a:ext cx="11074365" cy="584775"/>
          </a:xfrm>
          <a:prstGeom prst="rect">
            <a:avLst/>
          </a:prstGeom>
          <a:noFill/>
          <a:ln>
            <a:noFill/>
          </a:ln>
        </p:spPr>
        <p:txBody>
          <a:bodyPr vert="horz" wrap="square" lIns="91440" tIns="45720" rIns="91440" bIns="45720" numCol="1" anchor="ctr" anchorCtr="0" compatLnSpc="1">
            <a:prstTxWarp prst="textNoShape">
              <a:avLst/>
            </a:prstTxWarp>
            <a:spAutoFit/>
          </a:bodyPr>
          <a:lstStyle>
            <a:lvl1pPr algn="l" rtl="0" eaLnBrk="1" fontAlgn="base" hangingPunct="1">
              <a:spcBef>
                <a:spcPct val="0"/>
              </a:spcBef>
              <a:spcAft>
                <a:spcPct val="0"/>
              </a:spcAft>
              <a:defRPr lang="en-GB" sz="2200" b="0" dirty="0" smtClean="0">
                <a:solidFill>
                  <a:srgbClr val="0070C0"/>
                </a:solidFill>
                <a:latin typeface="Verdana"/>
                <a:ea typeface="+mj-ea"/>
                <a:cs typeface="Verdana"/>
              </a:defRPr>
            </a:lvl1pPr>
            <a:lvl2pPr algn="l" rtl="0" eaLnBrk="1" fontAlgn="base" hangingPunct="1">
              <a:spcBef>
                <a:spcPct val="0"/>
              </a:spcBef>
              <a:spcAft>
                <a:spcPct val="0"/>
              </a:spcAft>
              <a:defRPr sz="2200" b="1">
                <a:solidFill>
                  <a:schemeClr val="bg1"/>
                </a:solidFill>
                <a:latin typeface="Verdana" pitchFamily="34" charset="0"/>
              </a:defRPr>
            </a:lvl2pPr>
            <a:lvl3pPr algn="l" rtl="0" eaLnBrk="1" fontAlgn="base" hangingPunct="1">
              <a:spcBef>
                <a:spcPct val="0"/>
              </a:spcBef>
              <a:spcAft>
                <a:spcPct val="0"/>
              </a:spcAft>
              <a:defRPr sz="2200" b="1">
                <a:solidFill>
                  <a:schemeClr val="bg1"/>
                </a:solidFill>
                <a:latin typeface="Verdana" pitchFamily="34" charset="0"/>
              </a:defRPr>
            </a:lvl3pPr>
            <a:lvl4pPr algn="l" rtl="0" eaLnBrk="1" fontAlgn="base" hangingPunct="1">
              <a:spcBef>
                <a:spcPct val="0"/>
              </a:spcBef>
              <a:spcAft>
                <a:spcPct val="0"/>
              </a:spcAft>
              <a:defRPr sz="2200" b="1">
                <a:solidFill>
                  <a:schemeClr val="bg1"/>
                </a:solidFill>
                <a:latin typeface="Verdana" pitchFamily="34" charset="0"/>
              </a:defRPr>
            </a:lvl4pPr>
            <a:lvl5pPr algn="l" rtl="0" eaLnBrk="1" fontAlgn="base" hangingPunct="1">
              <a:spcBef>
                <a:spcPct val="0"/>
              </a:spcBef>
              <a:spcAft>
                <a:spcPct val="0"/>
              </a:spcAft>
              <a:defRPr sz="2200" b="1">
                <a:solidFill>
                  <a:schemeClr val="bg1"/>
                </a:solidFill>
                <a:latin typeface="Verdana" pitchFamily="34" charset="0"/>
              </a:defRPr>
            </a:lvl5pPr>
            <a:lvl6pPr marL="457200" algn="l" rtl="0" eaLnBrk="1" fontAlgn="base" hangingPunct="1">
              <a:spcBef>
                <a:spcPct val="0"/>
              </a:spcBef>
              <a:spcAft>
                <a:spcPct val="0"/>
              </a:spcAft>
              <a:defRPr sz="2200" b="1">
                <a:solidFill>
                  <a:schemeClr val="bg1"/>
                </a:solidFill>
                <a:latin typeface="Verdana" pitchFamily="34" charset="0"/>
              </a:defRPr>
            </a:lvl6pPr>
            <a:lvl7pPr marL="914400" algn="l" rtl="0" eaLnBrk="1" fontAlgn="base" hangingPunct="1">
              <a:spcBef>
                <a:spcPct val="0"/>
              </a:spcBef>
              <a:spcAft>
                <a:spcPct val="0"/>
              </a:spcAft>
              <a:defRPr sz="2200" b="1">
                <a:solidFill>
                  <a:schemeClr val="bg1"/>
                </a:solidFill>
                <a:latin typeface="Verdana" pitchFamily="34" charset="0"/>
              </a:defRPr>
            </a:lvl7pPr>
            <a:lvl8pPr marL="1371600" algn="l" rtl="0" eaLnBrk="1" fontAlgn="base" hangingPunct="1">
              <a:spcBef>
                <a:spcPct val="0"/>
              </a:spcBef>
              <a:spcAft>
                <a:spcPct val="0"/>
              </a:spcAft>
              <a:defRPr sz="2200" b="1">
                <a:solidFill>
                  <a:schemeClr val="bg1"/>
                </a:solidFill>
                <a:latin typeface="Verdana" pitchFamily="34" charset="0"/>
              </a:defRPr>
            </a:lvl8pPr>
            <a:lvl9pPr marL="1828800" algn="l" rtl="0" eaLnBrk="1" fontAlgn="base" hangingPunct="1">
              <a:spcBef>
                <a:spcPct val="0"/>
              </a:spcBef>
              <a:spcAft>
                <a:spcPct val="0"/>
              </a:spcAft>
              <a:defRPr sz="2200" b="1">
                <a:solidFill>
                  <a:schemeClr val="bg1"/>
                </a:solidFill>
                <a:latin typeface="Verdana" pitchFamily="34" charset="0"/>
              </a:defRPr>
            </a:lvl9pPr>
          </a:lstStyle>
          <a:p>
            <a:r>
              <a:rPr lang="en-GB" sz="1600" kern="0" dirty="0">
                <a:solidFill>
                  <a:schemeClr val="tx1"/>
                </a:solidFill>
                <a:latin typeface="Calibri" panose="020F0502020204030204" pitchFamily="34" charset="0"/>
                <a:cs typeface="Calibri" panose="020F0502020204030204" pitchFamily="34" charset="0"/>
              </a:rPr>
              <a:t>Data access </a:t>
            </a:r>
            <a:r>
              <a:rPr lang="en-GB" sz="1600" dirty="0">
                <a:solidFill>
                  <a:schemeClr val="tx1"/>
                </a:solidFill>
                <a:latin typeface="Calibri" panose="020F0502020204030204" pitchFamily="34" charset="0"/>
                <a:cs typeface="Calibri" panose="020F0502020204030204" pitchFamily="34" charset="0"/>
              </a:rPr>
              <a:t>(list all missions and issues if any). NB. in the tables please insert cumulative figures for no. of scenes of high bit rate data (e.g. S1 100 scenes). If data delivery is low bit rate by ftp, insert “ftp” </a:t>
            </a:r>
          </a:p>
        </p:txBody>
      </p:sp>
      <p:graphicFrame>
        <p:nvGraphicFramePr>
          <p:cNvPr id="5" name="Table 4">
            <a:extLst>
              <a:ext uri="{FF2B5EF4-FFF2-40B4-BE49-F238E27FC236}">
                <a16:creationId xmlns:a16="http://schemas.microsoft.com/office/drawing/2014/main" id="{9B195930-426F-CB2E-CCFD-ED19BB2FBC09}"/>
              </a:ext>
            </a:extLst>
          </p:cNvPr>
          <p:cNvGraphicFramePr>
            <a:graphicFrameLocks noGrp="1"/>
          </p:cNvGraphicFramePr>
          <p:nvPr>
            <p:extLst>
              <p:ext uri="{D42A27DB-BD31-4B8C-83A1-F6EECF244321}">
                <p14:modId xmlns:p14="http://schemas.microsoft.com/office/powerpoint/2010/main" val="3781604943"/>
              </p:ext>
            </p:extLst>
          </p:nvPr>
        </p:nvGraphicFramePr>
        <p:xfrm>
          <a:off x="623647" y="1961459"/>
          <a:ext cx="3538450" cy="4660058"/>
        </p:xfrm>
        <a:graphic>
          <a:graphicData uri="http://schemas.openxmlformats.org/drawingml/2006/table">
            <a:tbl>
              <a:tblPr firstRow="1" bandRow="1">
                <a:tableStyleId>{5C22544A-7EE6-4342-B048-85BDC9FD1C3A}</a:tableStyleId>
              </a:tblPr>
              <a:tblGrid>
                <a:gridCol w="2749797">
                  <a:extLst>
                    <a:ext uri="{9D8B030D-6E8A-4147-A177-3AD203B41FA5}">
                      <a16:colId xmlns:a16="http://schemas.microsoft.com/office/drawing/2014/main" val="3580204582"/>
                    </a:ext>
                  </a:extLst>
                </a:gridCol>
                <a:gridCol w="788653">
                  <a:extLst>
                    <a:ext uri="{9D8B030D-6E8A-4147-A177-3AD203B41FA5}">
                      <a16:colId xmlns:a16="http://schemas.microsoft.com/office/drawing/2014/main" val="219343669"/>
                    </a:ext>
                  </a:extLst>
                </a:gridCol>
              </a:tblGrid>
              <a:tr h="699759">
                <a:tc>
                  <a:txBody>
                    <a:bodyPr/>
                    <a:lstStyle/>
                    <a:p>
                      <a:r>
                        <a:rPr lang="en-GB" sz="1400" dirty="0"/>
                        <a:t>ESA /Copernicus Missions</a:t>
                      </a:r>
                    </a:p>
                  </a:txBody>
                  <a:tcPr anchor="ctr"/>
                </a:tc>
                <a:tc>
                  <a:txBody>
                    <a:bodyPr/>
                    <a:lstStyle/>
                    <a:p>
                      <a:r>
                        <a:rPr lang="en-GB" sz="1000" dirty="0"/>
                        <a:t>No. </a:t>
                      </a:r>
                    </a:p>
                    <a:p>
                      <a:r>
                        <a:rPr lang="en-GB" sz="1000" dirty="0"/>
                        <a:t>Scenes</a:t>
                      </a:r>
                    </a:p>
                  </a:txBody>
                  <a:tcPr anchor="ctr"/>
                </a:tc>
                <a:extLst>
                  <a:ext uri="{0D108BD9-81ED-4DB2-BD59-A6C34878D82A}">
                    <a16:rowId xmlns:a16="http://schemas.microsoft.com/office/drawing/2014/main" val="3186867168"/>
                  </a:ext>
                </a:extLst>
              </a:tr>
              <a:tr h="301344">
                <a:tc>
                  <a:txBody>
                    <a:bodyPr/>
                    <a:lstStyle/>
                    <a:p>
                      <a:r>
                        <a:rPr lang="en-GB" sz="1100" dirty="0"/>
                        <a:t>1.</a:t>
                      </a:r>
                    </a:p>
                  </a:txBody>
                  <a:tcPr anchor="ctr"/>
                </a:tc>
                <a:tc>
                  <a:txBody>
                    <a:bodyPr/>
                    <a:lstStyle/>
                    <a:p>
                      <a:endParaRPr lang="en-GB" sz="1100" dirty="0"/>
                    </a:p>
                  </a:txBody>
                  <a:tcPr/>
                </a:tc>
                <a:extLst>
                  <a:ext uri="{0D108BD9-81ED-4DB2-BD59-A6C34878D82A}">
                    <a16:rowId xmlns:a16="http://schemas.microsoft.com/office/drawing/2014/main" val="1919907229"/>
                  </a:ext>
                </a:extLst>
              </a:tr>
              <a:tr h="301344">
                <a:tc>
                  <a:txBody>
                    <a:bodyPr/>
                    <a:lstStyle/>
                    <a:p>
                      <a:r>
                        <a:rPr lang="en-GB" sz="1100" dirty="0"/>
                        <a:t>2.</a:t>
                      </a:r>
                    </a:p>
                  </a:txBody>
                  <a:tcPr anchor="ctr"/>
                </a:tc>
                <a:tc>
                  <a:txBody>
                    <a:bodyPr/>
                    <a:lstStyle/>
                    <a:p>
                      <a:endParaRPr lang="en-GB" sz="1100"/>
                    </a:p>
                  </a:txBody>
                  <a:tcPr/>
                </a:tc>
                <a:extLst>
                  <a:ext uri="{0D108BD9-81ED-4DB2-BD59-A6C34878D82A}">
                    <a16:rowId xmlns:a16="http://schemas.microsoft.com/office/drawing/2014/main" val="2212645185"/>
                  </a:ext>
                </a:extLst>
              </a:tr>
              <a:tr h="301344">
                <a:tc>
                  <a:txBody>
                    <a:bodyPr/>
                    <a:lstStyle/>
                    <a:p>
                      <a:r>
                        <a:rPr lang="en-GB" sz="1100" dirty="0"/>
                        <a:t>3.</a:t>
                      </a:r>
                    </a:p>
                  </a:txBody>
                  <a:tcPr anchor="ctr"/>
                </a:tc>
                <a:tc>
                  <a:txBody>
                    <a:bodyPr/>
                    <a:lstStyle/>
                    <a:p>
                      <a:endParaRPr lang="en-GB" sz="1100" dirty="0"/>
                    </a:p>
                  </a:txBody>
                  <a:tcPr/>
                </a:tc>
                <a:extLst>
                  <a:ext uri="{0D108BD9-81ED-4DB2-BD59-A6C34878D82A}">
                    <a16:rowId xmlns:a16="http://schemas.microsoft.com/office/drawing/2014/main" val="654276814"/>
                  </a:ext>
                </a:extLst>
              </a:tr>
              <a:tr h="301344">
                <a:tc>
                  <a:txBody>
                    <a:bodyPr/>
                    <a:lstStyle/>
                    <a:p>
                      <a:r>
                        <a:rPr lang="en-GB" sz="1100" dirty="0"/>
                        <a:t>4.</a:t>
                      </a:r>
                    </a:p>
                  </a:txBody>
                  <a:tcPr anchor="ctr"/>
                </a:tc>
                <a:tc>
                  <a:txBody>
                    <a:bodyPr/>
                    <a:lstStyle/>
                    <a:p>
                      <a:endParaRPr lang="en-GB" sz="1100" dirty="0"/>
                    </a:p>
                  </a:txBody>
                  <a:tcPr/>
                </a:tc>
                <a:extLst>
                  <a:ext uri="{0D108BD9-81ED-4DB2-BD59-A6C34878D82A}">
                    <a16:rowId xmlns:a16="http://schemas.microsoft.com/office/drawing/2014/main" val="2389660255"/>
                  </a:ext>
                </a:extLst>
              </a:tr>
              <a:tr h="301344">
                <a:tc>
                  <a:txBody>
                    <a:bodyPr/>
                    <a:lstStyle/>
                    <a:p>
                      <a:r>
                        <a:rPr lang="en-GB" sz="1100" dirty="0"/>
                        <a:t>5.</a:t>
                      </a:r>
                    </a:p>
                  </a:txBody>
                  <a:tcPr anchor="ctr"/>
                </a:tc>
                <a:tc>
                  <a:txBody>
                    <a:bodyPr/>
                    <a:lstStyle/>
                    <a:p>
                      <a:endParaRPr lang="en-GB" sz="1100" dirty="0"/>
                    </a:p>
                  </a:txBody>
                  <a:tcPr/>
                </a:tc>
                <a:extLst>
                  <a:ext uri="{0D108BD9-81ED-4DB2-BD59-A6C34878D82A}">
                    <a16:rowId xmlns:a16="http://schemas.microsoft.com/office/drawing/2014/main" val="856398035"/>
                  </a:ext>
                </a:extLst>
              </a:tr>
              <a:tr h="301344">
                <a:tc>
                  <a:txBody>
                    <a:bodyPr/>
                    <a:lstStyle/>
                    <a:p>
                      <a:r>
                        <a:rPr lang="en-GB" sz="1100" dirty="0"/>
                        <a:t>6.</a:t>
                      </a:r>
                    </a:p>
                  </a:txBody>
                  <a:tcPr anchor="ctr"/>
                </a:tc>
                <a:tc>
                  <a:txBody>
                    <a:bodyPr/>
                    <a:lstStyle/>
                    <a:p>
                      <a:endParaRPr lang="en-GB" sz="1100" dirty="0"/>
                    </a:p>
                  </a:txBody>
                  <a:tcPr/>
                </a:tc>
                <a:extLst>
                  <a:ext uri="{0D108BD9-81ED-4DB2-BD59-A6C34878D82A}">
                    <a16:rowId xmlns:a16="http://schemas.microsoft.com/office/drawing/2014/main" val="1244817195"/>
                  </a:ext>
                </a:extLst>
              </a:tr>
              <a:tr h="3013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Total:</a:t>
                      </a:r>
                    </a:p>
                  </a:txBody>
                  <a:tcPr/>
                </a:tc>
                <a:tc>
                  <a:txBody>
                    <a:bodyPr/>
                    <a:lstStyle/>
                    <a:p>
                      <a:endParaRPr lang="en-GB" sz="1100" dirty="0"/>
                    </a:p>
                  </a:txBody>
                  <a:tcPr/>
                </a:tc>
                <a:extLst>
                  <a:ext uri="{0D108BD9-81ED-4DB2-BD59-A6C34878D82A}">
                    <a16:rowId xmlns:a16="http://schemas.microsoft.com/office/drawing/2014/main" val="748054933"/>
                  </a:ext>
                </a:extLst>
              </a:tr>
              <a:tr h="1850891">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Issues: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p>
                    <a:p>
                      <a:endParaRPr lang="en-GB" sz="1100" dirty="0"/>
                    </a:p>
                  </a:txBody>
                  <a:tcPr/>
                </a:tc>
                <a:tc hMerge="1">
                  <a:txBody>
                    <a:bodyPr/>
                    <a:lstStyle/>
                    <a:p>
                      <a:endParaRPr lang="en-US"/>
                    </a:p>
                  </a:txBody>
                  <a:tcPr/>
                </a:tc>
                <a:extLst>
                  <a:ext uri="{0D108BD9-81ED-4DB2-BD59-A6C34878D82A}">
                    <a16:rowId xmlns:a16="http://schemas.microsoft.com/office/drawing/2014/main" val="53257383"/>
                  </a:ext>
                </a:extLst>
              </a:tr>
            </a:tbl>
          </a:graphicData>
        </a:graphic>
      </p:graphicFrame>
      <p:graphicFrame>
        <p:nvGraphicFramePr>
          <p:cNvPr id="6" name="Table 5">
            <a:extLst>
              <a:ext uri="{FF2B5EF4-FFF2-40B4-BE49-F238E27FC236}">
                <a16:creationId xmlns:a16="http://schemas.microsoft.com/office/drawing/2014/main" id="{8D46F4E1-591E-A963-6891-0E41E65EB756}"/>
              </a:ext>
            </a:extLst>
          </p:cNvPr>
          <p:cNvGraphicFramePr>
            <a:graphicFrameLocks noGrp="1"/>
          </p:cNvGraphicFramePr>
          <p:nvPr>
            <p:extLst>
              <p:ext uri="{D42A27DB-BD31-4B8C-83A1-F6EECF244321}">
                <p14:modId xmlns:p14="http://schemas.microsoft.com/office/powerpoint/2010/main" val="4079802646"/>
              </p:ext>
            </p:extLst>
          </p:nvPr>
        </p:nvGraphicFramePr>
        <p:xfrm>
          <a:off x="4249716" y="1961459"/>
          <a:ext cx="3625159" cy="4604880"/>
        </p:xfrm>
        <a:graphic>
          <a:graphicData uri="http://schemas.openxmlformats.org/drawingml/2006/table">
            <a:tbl>
              <a:tblPr firstRow="1" bandRow="1">
                <a:tableStyleId>{5C22544A-7EE6-4342-B048-85BDC9FD1C3A}</a:tableStyleId>
              </a:tblPr>
              <a:tblGrid>
                <a:gridCol w="2817180">
                  <a:extLst>
                    <a:ext uri="{9D8B030D-6E8A-4147-A177-3AD203B41FA5}">
                      <a16:colId xmlns:a16="http://schemas.microsoft.com/office/drawing/2014/main" val="3580204582"/>
                    </a:ext>
                  </a:extLst>
                </a:gridCol>
                <a:gridCol w="807979">
                  <a:extLst>
                    <a:ext uri="{9D8B030D-6E8A-4147-A177-3AD203B41FA5}">
                      <a16:colId xmlns:a16="http://schemas.microsoft.com/office/drawing/2014/main" val="219343669"/>
                    </a:ext>
                  </a:extLst>
                </a:gridCol>
              </a:tblGrid>
              <a:tr h="691473">
                <a:tc>
                  <a:txBody>
                    <a:bodyPr/>
                    <a:lstStyle/>
                    <a:p>
                      <a:r>
                        <a:rPr lang="en-GB" sz="1400" dirty="0"/>
                        <a:t>ESA Third Party Missions</a:t>
                      </a:r>
                    </a:p>
                  </a:txBody>
                  <a:tcPr anchor="ctr"/>
                </a:tc>
                <a:tc>
                  <a:txBody>
                    <a:bodyPr/>
                    <a:lstStyle/>
                    <a:p>
                      <a:r>
                        <a:rPr lang="en-GB" sz="1000" dirty="0"/>
                        <a:t>No. </a:t>
                      </a:r>
                    </a:p>
                    <a:p>
                      <a:r>
                        <a:rPr lang="en-GB" sz="1000" dirty="0"/>
                        <a:t>Scenes</a:t>
                      </a:r>
                    </a:p>
                  </a:txBody>
                  <a:tcPr anchor="ctr"/>
                </a:tc>
                <a:extLst>
                  <a:ext uri="{0D108BD9-81ED-4DB2-BD59-A6C34878D82A}">
                    <a16:rowId xmlns:a16="http://schemas.microsoft.com/office/drawing/2014/main" val="3186867168"/>
                  </a:ext>
                </a:extLst>
              </a:tr>
              <a:tr h="297776">
                <a:tc>
                  <a:txBody>
                    <a:bodyPr/>
                    <a:lstStyle/>
                    <a:p>
                      <a:r>
                        <a:rPr lang="en-GB" sz="1100" dirty="0"/>
                        <a:t>1.</a:t>
                      </a:r>
                    </a:p>
                  </a:txBody>
                  <a:tcPr anchor="ctr"/>
                </a:tc>
                <a:tc>
                  <a:txBody>
                    <a:bodyPr/>
                    <a:lstStyle/>
                    <a:p>
                      <a:endParaRPr lang="en-GB" sz="1100" dirty="0"/>
                    </a:p>
                  </a:txBody>
                  <a:tcPr/>
                </a:tc>
                <a:extLst>
                  <a:ext uri="{0D108BD9-81ED-4DB2-BD59-A6C34878D82A}">
                    <a16:rowId xmlns:a16="http://schemas.microsoft.com/office/drawing/2014/main" val="1919907229"/>
                  </a:ext>
                </a:extLst>
              </a:tr>
              <a:tr h="297776">
                <a:tc>
                  <a:txBody>
                    <a:bodyPr/>
                    <a:lstStyle/>
                    <a:p>
                      <a:r>
                        <a:rPr lang="en-GB" sz="1100" dirty="0"/>
                        <a:t>2.</a:t>
                      </a:r>
                    </a:p>
                  </a:txBody>
                  <a:tcPr anchor="ctr"/>
                </a:tc>
                <a:tc>
                  <a:txBody>
                    <a:bodyPr/>
                    <a:lstStyle/>
                    <a:p>
                      <a:endParaRPr lang="en-GB" sz="1100"/>
                    </a:p>
                  </a:txBody>
                  <a:tcPr/>
                </a:tc>
                <a:extLst>
                  <a:ext uri="{0D108BD9-81ED-4DB2-BD59-A6C34878D82A}">
                    <a16:rowId xmlns:a16="http://schemas.microsoft.com/office/drawing/2014/main" val="2212645185"/>
                  </a:ext>
                </a:extLst>
              </a:tr>
              <a:tr h="297776">
                <a:tc>
                  <a:txBody>
                    <a:bodyPr/>
                    <a:lstStyle/>
                    <a:p>
                      <a:r>
                        <a:rPr lang="en-GB" sz="1100" dirty="0"/>
                        <a:t>3.</a:t>
                      </a:r>
                    </a:p>
                  </a:txBody>
                  <a:tcPr anchor="ctr"/>
                </a:tc>
                <a:tc>
                  <a:txBody>
                    <a:bodyPr/>
                    <a:lstStyle/>
                    <a:p>
                      <a:endParaRPr lang="en-GB" sz="1100" dirty="0"/>
                    </a:p>
                  </a:txBody>
                  <a:tcPr/>
                </a:tc>
                <a:extLst>
                  <a:ext uri="{0D108BD9-81ED-4DB2-BD59-A6C34878D82A}">
                    <a16:rowId xmlns:a16="http://schemas.microsoft.com/office/drawing/2014/main" val="654276814"/>
                  </a:ext>
                </a:extLst>
              </a:tr>
              <a:tr h="297776">
                <a:tc>
                  <a:txBody>
                    <a:bodyPr/>
                    <a:lstStyle/>
                    <a:p>
                      <a:r>
                        <a:rPr lang="en-GB" sz="1100" dirty="0"/>
                        <a:t>4.</a:t>
                      </a:r>
                    </a:p>
                  </a:txBody>
                  <a:tcPr anchor="ctr"/>
                </a:tc>
                <a:tc>
                  <a:txBody>
                    <a:bodyPr/>
                    <a:lstStyle/>
                    <a:p>
                      <a:endParaRPr lang="en-GB" sz="1100" dirty="0"/>
                    </a:p>
                  </a:txBody>
                  <a:tcPr/>
                </a:tc>
                <a:extLst>
                  <a:ext uri="{0D108BD9-81ED-4DB2-BD59-A6C34878D82A}">
                    <a16:rowId xmlns:a16="http://schemas.microsoft.com/office/drawing/2014/main" val="2389660255"/>
                  </a:ext>
                </a:extLst>
              </a:tr>
              <a:tr h="297776">
                <a:tc>
                  <a:txBody>
                    <a:bodyPr/>
                    <a:lstStyle/>
                    <a:p>
                      <a:r>
                        <a:rPr lang="en-GB" sz="1100" dirty="0"/>
                        <a:t>5.</a:t>
                      </a:r>
                    </a:p>
                  </a:txBody>
                  <a:tcPr anchor="ctr"/>
                </a:tc>
                <a:tc>
                  <a:txBody>
                    <a:bodyPr/>
                    <a:lstStyle/>
                    <a:p>
                      <a:endParaRPr lang="en-GB" sz="1100" dirty="0"/>
                    </a:p>
                  </a:txBody>
                  <a:tcPr/>
                </a:tc>
                <a:extLst>
                  <a:ext uri="{0D108BD9-81ED-4DB2-BD59-A6C34878D82A}">
                    <a16:rowId xmlns:a16="http://schemas.microsoft.com/office/drawing/2014/main" val="856398035"/>
                  </a:ext>
                </a:extLst>
              </a:tr>
              <a:tr h="297776">
                <a:tc>
                  <a:txBody>
                    <a:bodyPr/>
                    <a:lstStyle/>
                    <a:p>
                      <a:r>
                        <a:rPr lang="en-GB" sz="1100" dirty="0"/>
                        <a:t>6.</a:t>
                      </a:r>
                    </a:p>
                  </a:txBody>
                  <a:tcPr anchor="ctr"/>
                </a:tc>
                <a:tc>
                  <a:txBody>
                    <a:bodyPr/>
                    <a:lstStyle/>
                    <a:p>
                      <a:endParaRPr lang="en-GB" sz="1100" dirty="0"/>
                    </a:p>
                  </a:txBody>
                  <a:tcPr/>
                </a:tc>
                <a:extLst>
                  <a:ext uri="{0D108BD9-81ED-4DB2-BD59-A6C34878D82A}">
                    <a16:rowId xmlns:a16="http://schemas.microsoft.com/office/drawing/2014/main" val="1244817195"/>
                  </a:ext>
                </a:extLst>
              </a:tr>
              <a:tr h="2977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Total:</a:t>
                      </a:r>
                    </a:p>
                  </a:txBody>
                  <a:tcPr/>
                </a:tc>
                <a:tc>
                  <a:txBody>
                    <a:bodyPr/>
                    <a:lstStyle/>
                    <a:p>
                      <a:endParaRPr lang="en-GB" sz="1100" dirty="0"/>
                    </a:p>
                  </a:txBody>
                  <a:tcPr/>
                </a:tc>
                <a:extLst>
                  <a:ext uri="{0D108BD9-81ED-4DB2-BD59-A6C34878D82A}">
                    <a16:rowId xmlns:a16="http://schemas.microsoft.com/office/drawing/2014/main" val="748054933"/>
                  </a:ext>
                </a:extLst>
              </a:tr>
              <a:tr h="1828975">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Issues: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p>
                    <a:p>
                      <a:endParaRPr lang="en-GB" sz="1100" dirty="0"/>
                    </a:p>
                  </a:txBody>
                  <a:tcPr/>
                </a:tc>
                <a:tc hMerge="1">
                  <a:txBody>
                    <a:bodyPr/>
                    <a:lstStyle/>
                    <a:p>
                      <a:endParaRPr lang="en-US"/>
                    </a:p>
                  </a:txBody>
                  <a:tcPr/>
                </a:tc>
                <a:extLst>
                  <a:ext uri="{0D108BD9-81ED-4DB2-BD59-A6C34878D82A}">
                    <a16:rowId xmlns:a16="http://schemas.microsoft.com/office/drawing/2014/main" val="53257383"/>
                  </a:ext>
                </a:extLst>
              </a:tr>
            </a:tbl>
          </a:graphicData>
        </a:graphic>
      </p:graphicFrame>
      <p:graphicFrame>
        <p:nvGraphicFramePr>
          <p:cNvPr id="7" name="Table 6">
            <a:extLst>
              <a:ext uri="{FF2B5EF4-FFF2-40B4-BE49-F238E27FC236}">
                <a16:creationId xmlns:a16="http://schemas.microsoft.com/office/drawing/2014/main" id="{C9267CA8-C2A1-941F-9372-6F2F14E75D54}"/>
              </a:ext>
            </a:extLst>
          </p:cNvPr>
          <p:cNvGraphicFramePr>
            <a:graphicFrameLocks noGrp="1"/>
          </p:cNvGraphicFramePr>
          <p:nvPr>
            <p:extLst>
              <p:ext uri="{D42A27DB-BD31-4B8C-83A1-F6EECF244321}">
                <p14:modId xmlns:p14="http://schemas.microsoft.com/office/powerpoint/2010/main" val="4227498849"/>
              </p:ext>
            </p:extLst>
          </p:nvPr>
        </p:nvGraphicFramePr>
        <p:xfrm>
          <a:off x="8024648" y="1961459"/>
          <a:ext cx="3594537" cy="4604883"/>
        </p:xfrm>
        <a:graphic>
          <a:graphicData uri="http://schemas.openxmlformats.org/drawingml/2006/table">
            <a:tbl>
              <a:tblPr firstRow="1" bandRow="1">
                <a:tableStyleId>{5C22544A-7EE6-4342-B048-85BDC9FD1C3A}</a:tableStyleId>
              </a:tblPr>
              <a:tblGrid>
                <a:gridCol w="2793384">
                  <a:extLst>
                    <a:ext uri="{9D8B030D-6E8A-4147-A177-3AD203B41FA5}">
                      <a16:colId xmlns:a16="http://schemas.microsoft.com/office/drawing/2014/main" val="3580204582"/>
                    </a:ext>
                  </a:extLst>
                </a:gridCol>
                <a:gridCol w="801153">
                  <a:extLst>
                    <a:ext uri="{9D8B030D-6E8A-4147-A177-3AD203B41FA5}">
                      <a16:colId xmlns:a16="http://schemas.microsoft.com/office/drawing/2014/main" val="219343669"/>
                    </a:ext>
                  </a:extLst>
                </a:gridCol>
              </a:tblGrid>
              <a:tr h="6852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Chinese EO data</a:t>
                      </a:r>
                    </a:p>
                  </a:txBody>
                  <a:tcPr anchor="ctr"/>
                </a:tc>
                <a:tc>
                  <a:txBody>
                    <a:bodyPr/>
                    <a:lstStyle/>
                    <a:p>
                      <a:r>
                        <a:rPr lang="en-GB" sz="1000" dirty="0"/>
                        <a:t>No. </a:t>
                      </a:r>
                    </a:p>
                    <a:p>
                      <a:r>
                        <a:rPr lang="en-GB" sz="1000" dirty="0"/>
                        <a:t>Scenes</a:t>
                      </a:r>
                    </a:p>
                  </a:txBody>
                  <a:tcPr anchor="ctr"/>
                </a:tc>
                <a:extLst>
                  <a:ext uri="{0D108BD9-81ED-4DB2-BD59-A6C34878D82A}">
                    <a16:rowId xmlns:a16="http://schemas.microsoft.com/office/drawing/2014/main" val="3186867168"/>
                  </a:ext>
                </a:extLst>
              </a:tr>
              <a:tr h="297472">
                <a:tc>
                  <a:txBody>
                    <a:bodyPr/>
                    <a:lstStyle/>
                    <a:p>
                      <a:r>
                        <a:rPr lang="en-GB" sz="1100" dirty="0"/>
                        <a:t>1.</a:t>
                      </a:r>
                    </a:p>
                  </a:txBody>
                  <a:tcPr anchor="ctr"/>
                </a:tc>
                <a:tc>
                  <a:txBody>
                    <a:bodyPr/>
                    <a:lstStyle/>
                    <a:p>
                      <a:endParaRPr lang="en-GB" sz="1100" dirty="0"/>
                    </a:p>
                  </a:txBody>
                  <a:tcPr/>
                </a:tc>
                <a:extLst>
                  <a:ext uri="{0D108BD9-81ED-4DB2-BD59-A6C34878D82A}">
                    <a16:rowId xmlns:a16="http://schemas.microsoft.com/office/drawing/2014/main" val="1919907229"/>
                  </a:ext>
                </a:extLst>
              </a:tr>
              <a:tr h="297472">
                <a:tc>
                  <a:txBody>
                    <a:bodyPr/>
                    <a:lstStyle/>
                    <a:p>
                      <a:r>
                        <a:rPr lang="en-GB" sz="1100" dirty="0"/>
                        <a:t>2.</a:t>
                      </a:r>
                    </a:p>
                  </a:txBody>
                  <a:tcPr anchor="ctr"/>
                </a:tc>
                <a:tc>
                  <a:txBody>
                    <a:bodyPr/>
                    <a:lstStyle/>
                    <a:p>
                      <a:endParaRPr lang="en-GB" sz="1100"/>
                    </a:p>
                  </a:txBody>
                  <a:tcPr/>
                </a:tc>
                <a:extLst>
                  <a:ext uri="{0D108BD9-81ED-4DB2-BD59-A6C34878D82A}">
                    <a16:rowId xmlns:a16="http://schemas.microsoft.com/office/drawing/2014/main" val="2212645185"/>
                  </a:ext>
                </a:extLst>
              </a:tr>
              <a:tr h="297472">
                <a:tc>
                  <a:txBody>
                    <a:bodyPr/>
                    <a:lstStyle/>
                    <a:p>
                      <a:r>
                        <a:rPr lang="en-GB" sz="1100" dirty="0"/>
                        <a:t>3.</a:t>
                      </a:r>
                    </a:p>
                  </a:txBody>
                  <a:tcPr anchor="ctr"/>
                </a:tc>
                <a:tc>
                  <a:txBody>
                    <a:bodyPr/>
                    <a:lstStyle/>
                    <a:p>
                      <a:endParaRPr lang="en-GB" sz="1100" dirty="0"/>
                    </a:p>
                  </a:txBody>
                  <a:tcPr/>
                </a:tc>
                <a:extLst>
                  <a:ext uri="{0D108BD9-81ED-4DB2-BD59-A6C34878D82A}">
                    <a16:rowId xmlns:a16="http://schemas.microsoft.com/office/drawing/2014/main" val="654276814"/>
                  </a:ext>
                </a:extLst>
              </a:tr>
              <a:tr h="297472">
                <a:tc>
                  <a:txBody>
                    <a:bodyPr/>
                    <a:lstStyle/>
                    <a:p>
                      <a:r>
                        <a:rPr lang="en-GB" sz="1100" dirty="0"/>
                        <a:t>4.</a:t>
                      </a:r>
                    </a:p>
                  </a:txBody>
                  <a:tcPr anchor="ctr"/>
                </a:tc>
                <a:tc>
                  <a:txBody>
                    <a:bodyPr/>
                    <a:lstStyle/>
                    <a:p>
                      <a:endParaRPr lang="en-GB" sz="1100" dirty="0"/>
                    </a:p>
                  </a:txBody>
                  <a:tcPr/>
                </a:tc>
                <a:extLst>
                  <a:ext uri="{0D108BD9-81ED-4DB2-BD59-A6C34878D82A}">
                    <a16:rowId xmlns:a16="http://schemas.microsoft.com/office/drawing/2014/main" val="2389660255"/>
                  </a:ext>
                </a:extLst>
              </a:tr>
              <a:tr h="297472">
                <a:tc>
                  <a:txBody>
                    <a:bodyPr/>
                    <a:lstStyle/>
                    <a:p>
                      <a:r>
                        <a:rPr lang="en-GB" sz="1100" dirty="0"/>
                        <a:t>5.</a:t>
                      </a:r>
                    </a:p>
                  </a:txBody>
                  <a:tcPr anchor="ctr"/>
                </a:tc>
                <a:tc>
                  <a:txBody>
                    <a:bodyPr/>
                    <a:lstStyle/>
                    <a:p>
                      <a:endParaRPr lang="en-GB" sz="1100" dirty="0"/>
                    </a:p>
                  </a:txBody>
                  <a:tcPr/>
                </a:tc>
                <a:extLst>
                  <a:ext uri="{0D108BD9-81ED-4DB2-BD59-A6C34878D82A}">
                    <a16:rowId xmlns:a16="http://schemas.microsoft.com/office/drawing/2014/main" val="856398035"/>
                  </a:ext>
                </a:extLst>
              </a:tr>
              <a:tr h="297472">
                <a:tc>
                  <a:txBody>
                    <a:bodyPr/>
                    <a:lstStyle/>
                    <a:p>
                      <a:r>
                        <a:rPr lang="en-GB" sz="1100" dirty="0"/>
                        <a:t>6.</a:t>
                      </a:r>
                    </a:p>
                  </a:txBody>
                  <a:tcPr anchor="ctr"/>
                </a:tc>
                <a:tc>
                  <a:txBody>
                    <a:bodyPr/>
                    <a:lstStyle/>
                    <a:p>
                      <a:endParaRPr lang="en-GB" sz="1100" dirty="0"/>
                    </a:p>
                  </a:txBody>
                  <a:tcPr/>
                </a:tc>
                <a:extLst>
                  <a:ext uri="{0D108BD9-81ED-4DB2-BD59-A6C34878D82A}">
                    <a16:rowId xmlns:a16="http://schemas.microsoft.com/office/drawing/2014/main" val="1244817195"/>
                  </a:ext>
                </a:extLst>
              </a:tr>
              <a:tr h="2974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Total:</a:t>
                      </a:r>
                    </a:p>
                  </a:txBody>
                  <a:tcPr/>
                </a:tc>
                <a:tc>
                  <a:txBody>
                    <a:bodyPr/>
                    <a:lstStyle/>
                    <a:p>
                      <a:endParaRPr lang="en-GB" sz="1100" dirty="0"/>
                    </a:p>
                  </a:txBody>
                  <a:tcPr/>
                </a:tc>
                <a:extLst>
                  <a:ext uri="{0D108BD9-81ED-4DB2-BD59-A6C34878D82A}">
                    <a16:rowId xmlns:a16="http://schemas.microsoft.com/office/drawing/2014/main" val="748054933"/>
                  </a:ext>
                </a:extLst>
              </a:tr>
              <a:tr h="1837324">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Issues: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p>
                    <a:p>
                      <a:endParaRPr lang="en-GB" sz="1100" dirty="0"/>
                    </a:p>
                  </a:txBody>
                  <a:tcPr/>
                </a:tc>
                <a:tc hMerge="1">
                  <a:txBody>
                    <a:bodyPr/>
                    <a:lstStyle/>
                    <a:p>
                      <a:endParaRPr lang="en-US"/>
                    </a:p>
                  </a:txBody>
                  <a:tcPr/>
                </a:tc>
                <a:extLst>
                  <a:ext uri="{0D108BD9-81ED-4DB2-BD59-A6C34878D82A}">
                    <a16:rowId xmlns:a16="http://schemas.microsoft.com/office/drawing/2014/main" val="53257383"/>
                  </a:ext>
                </a:extLst>
              </a:tr>
            </a:tbl>
          </a:graphicData>
        </a:graphic>
      </p:graphicFrame>
    </p:spTree>
    <p:extLst>
      <p:ext uri="{BB962C8B-B14F-4D97-AF65-F5344CB8AC3E}">
        <p14:creationId xmlns:p14="http://schemas.microsoft.com/office/powerpoint/2010/main" val="4300508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DC5B8F5E21295458EB97A4FE9E57FEC" ma:contentTypeVersion="15" ma:contentTypeDescription="Create a new document." ma:contentTypeScope="" ma:versionID="109295ae213175275ffb4a5b3f81d279">
  <xsd:schema xmlns:xsd="http://www.w3.org/2001/XMLSchema" xmlns:xs="http://www.w3.org/2001/XMLSchema" xmlns:p="http://schemas.microsoft.com/office/2006/metadata/properties" xmlns:ns2="0a1a73e0-ff8e-4b69-a87a-db068b5939ac" xmlns:ns3="421c600a-ed77-4dc1-b7b8-34a3a797160f" targetNamespace="http://schemas.microsoft.com/office/2006/metadata/properties" ma:root="true" ma:fieldsID="cdf54cf76bd1455c5faaf42ebcbcb95d" ns2:_="" ns3:_="">
    <xsd:import namespace="0a1a73e0-ff8e-4b69-a87a-db068b5939ac"/>
    <xsd:import namespace="421c600a-ed77-4dc1-b7b8-34a3a797160f"/>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SearchProperties" minOccurs="0"/>
                <xsd:element ref="ns2:MediaServiceDateTaken"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1a73e0-ff8e-4b69-a87a-db068b5939a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b688d343-e684-46db-b94f-a4cae8ed196c"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21c600a-ed77-4dc1-b7b8-34a3a797160f"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3a416e56-4122-48ea-81ba-d7552701cc79}" ma:internalName="TaxCatchAll" ma:showField="CatchAllData" ma:web="421c600a-ed77-4dc1-b7b8-34a3a797160f">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0a1a73e0-ff8e-4b69-a87a-db068b5939ac">
      <Terms xmlns="http://schemas.microsoft.com/office/infopath/2007/PartnerControls"/>
    </lcf76f155ced4ddcb4097134ff3c332f>
    <TaxCatchAll xmlns="421c600a-ed77-4dc1-b7b8-34a3a797160f"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B3BE4D0-D1EC-4E6D-9719-DDC6E391C7E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a1a73e0-ff8e-4b69-a87a-db068b5939ac"/>
    <ds:schemaRef ds:uri="421c600a-ed77-4dc1-b7b8-34a3a797160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D6E92EA-8E86-4C6F-8786-FAD5D0E233F0}">
  <ds:schemaRefs>
    <ds:schemaRef ds:uri="0a1a73e0-ff8e-4b69-a87a-db068b5939ac"/>
    <ds:schemaRef ds:uri="http://purl.org/dc/elements/1.1/"/>
    <ds:schemaRef ds:uri="http://www.w3.org/XML/1998/namespace"/>
    <ds:schemaRef ds:uri="http://purl.org/dc/dcmitype/"/>
    <ds:schemaRef ds:uri="http://purl.org/dc/terms/"/>
    <ds:schemaRef ds:uri="http://schemas.microsoft.com/office/2006/documentManagement/types"/>
    <ds:schemaRef ds:uri="421c600a-ed77-4dc1-b7b8-34a3a797160f"/>
    <ds:schemaRef ds:uri="http://schemas.openxmlformats.org/package/2006/metadata/core-properties"/>
    <ds:schemaRef ds:uri="http://schemas.microsoft.com/office/infopath/2007/PartnerControls"/>
    <ds:schemaRef ds:uri="http://schemas.microsoft.com/office/2006/metadata/properties"/>
  </ds:schemaRefs>
</ds:datastoreItem>
</file>

<file path=customXml/itemProps3.xml><?xml version="1.0" encoding="utf-8"?>
<ds:datastoreItem xmlns:ds="http://schemas.openxmlformats.org/officeDocument/2006/customXml" ds:itemID="{C8B4F87D-1572-448D-9215-E6F8C9A6C0BA}">
  <ds:schemaRefs>
    <ds:schemaRef ds:uri="http://schemas.microsoft.com/sharepoint/v3/contenttype/forms"/>
  </ds:schemaRefs>
</ds:datastoreItem>
</file>

<file path=docMetadata/LabelInfo.xml><?xml version="1.0" encoding="utf-8"?>
<clbl:labelList xmlns:clbl="http://schemas.microsoft.com/office/2020/mipLabelMetadata">
  <clbl:label id="{3976fa30-1907-4356-8241-62ea5e1c0256}" enabled="1" method="Standard" siteId="{9a5cacd0-2bef-4dd7-ac5c-7ebe1f54f495}" removed="0"/>
</clbl:labelList>
</file>

<file path=docProps/app.xml><?xml version="1.0" encoding="utf-8"?>
<Properties xmlns="http://schemas.openxmlformats.org/officeDocument/2006/extended-properties" xmlns:vt="http://schemas.openxmlformats.org/officeDocument/2006/docPropsVTypes">
  <TotalTime>128</TotalTime>
  <Words>295</Words>
  <Application>Microsoft Office PowerPoint</Application>
  <PresentationFormat>Widescreen</PresentationFormat>
  <Paragraphs>78</Paragraphs>
  <Slides>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Aptos</vt:lpstr>
      <vt:lpstr>Aptos Display</vt:lpstr>
      <vt:lpstr>Arial</vt:lpstr>
      <vt:lpstr>Calibri</vt:lpstr>
      <vt:lpstr>Office Theme</vt:lpstr>
      <vt:lpstr>PowerPoint Presentation</vt:lpstr>
      <vt:lpstr>Dragon 6 Batch-4 Project Overview</vt:lpstr>
      <vt:lpstr>Dragon 6 Batch-4 Project Overview</vt:lpstr>
      <vt:lpstr>Dragon 6 Batch-4 EO Data Request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Fabrizio Ramoino</dc:creator>
  <cp:lastModifiedBy>Irene Renis</cp:lastModifiedBy>
  <cp:revision>52</cp:revision>
  <dcterms:created xsi:type="dcterms:W3CDTF">2024-05-28T14:29:27Z</dcterms:created>
  <dcterms:modified xsi:type="dcterms:W3CDTF">2025-09-17T07:42:08Z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0x010100EDC5B8F5E21295458EB97A4FE9E57FEC</vt:lpwstr>
  </property>
  <property fmtid="{D5CDD505-2E9C-101B-9397-08002B2CF9AE}" pid="3" name="MediaServiceImageTags">
    <vt:lpwstr/>
  </property>
</Properties>
</file>